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103" d="100"/>
          <a:sy n="103" d="100"/>
        </p:scale>
        <p:origin x="22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835215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49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осадков, туман. 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3-5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3-5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790599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октября, ночью 28 октября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51220</TotalTime>
  <Words>637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7264</cp:revision>
  <cp:lastPrinted>2025-08-12T06:13:34Z</cp:lastPrinted>
  <dcterms:created xsi:type="dcterms:W3CDTF">2018-03-27T06:03:00Z</dcterms:created>
  <dcterms:modified xsi:type="dcterms:W3CDTF">2025-10-26T07:26:55Z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