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473091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октября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снег), днем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729" y="233206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5414" y="327679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804869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19916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3645</cp:revision>
  <cp:lastPrinted>2021-10-14T11:15:53Z</cp:lastPrinted>
  <dcterms:created xsi:type="dcterms:W3CDTF">2018-03-27T06:03:00Z</dcterms:created>
  <dcterms:modified xsi:type="dcterms:W3CDTF">2025-10-26T07:25:26Z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