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33332564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299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69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октября 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27 октября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еременная облачность, без осадков. Ветер 5-10 м/с. Температура воздуха </a:t>
            </a:r>
            <a:r>
              <a:rPr lang="ru-RU" altLang="ru-RU" sz="13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ночью 0-2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мороза, </a:t>
            </a:r>
            <a:r>
              <a:rPr lang="ru-RU" altLang="ru-RU" sz="13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днем 7-9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октября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28 октября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3-8 м/с. Температура воздуха 1-3 тепла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октября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xmlns="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235622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24679</TotalTime>
  <Words>563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Cambria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3882</cp:revision>
  <cp:lastPrinted>2021-07-01T03:56:27Z</cp:lastPrinted>
  <dcterms:created xsi:type="dcterms:W3CDTF">2018-03-27T06:03:00Z</dcterms:created>
  <dcterms:modified xsi:type="dcterms:W3CDTF">2025-10-26T07:14:03Z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