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50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384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820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259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0,65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9-14 м/с. Температура воздуха 0-2 мороза, днем 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28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1-3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октября, ночью 28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19769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7411</cp:revision>
  <cp:lastPrinted>2021-07-01T03:56:27Z</cp:lastPrinted>
  <dcterms:created xsi:type="dcterms:W3CDTF">2018-03-27T06:03:00Z</dcterms:created>
  <dcterms:modified xsi:type="dcterms:W3CDTF">2025-10-26T07:49:00Z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