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86" d="100"/>
          <a:sy n="86" d="100"/>
        </p:scale>
        <p:origin x="114" y="64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36251422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4562005"/>
              </p:ext>
            </p:extLst>
          </p:nvPr>
        </p:nvGraphicFramePr>
        <p:xfrm>
          <a:off x="5007188" y="436059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0.763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25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</a:t>
            </a:r>
            <a:r>
              <a:rPr lang="en-US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без осадков. Ночью и утром туман. Ветер юго-восточный 5-10 м/с. Температура воздуха ночью 11-13, днем 19-21 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блачно,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дождь.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северо-западный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-14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-15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./Бочкова Н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28732</TotalTime>
  <Words>591</Words>
  <Application>Microsoft Office PowerPoint</Application>
  <PresentationFormat>Лист A4 (210x297 мм)</PresentationFormat>
  <Paragraphs>80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4030</cp:revision>
  <cp:lastPrinted>2021-10-15T03:50:29Z</cp:lastPrinted>
  <dcterms:created xsi:type="dcterms:W3CDTF">2018-03-27T06:03:00Z</dcterms:created>
  <dcterms:modified xsi:type="dcterms:W3CDTF">2025-10-25T06:51:53Z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