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845" autoAdjust="0"/>
  </p:normalViewPr>
  <p:slideViewPr>
    <p:cSldViewPr showGuides="1">
      <p:cViewPr>
        <p:scale>
          <a:sx n="150" d="100"/>
          <a:sy n="150" d="100"/>
        </p:scale>
        <p:origin x="-1014" y="10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712640" y="1052736"/>
            <a:ext cx="1825151" cy="118106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40429131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298</a:t>
                      </a: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октября 2025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5828" y="2336660"/>
            <a:ext cx="4754513" cy="600164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000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нию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 октября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68964170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0.097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3799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0.76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0.525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252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0.629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293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1.466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106163"/>
            <a:ext cx="4759889" cy="2123658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44000" algn="just"/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облачность, без осадков. Ночью и утром туман. Ветер </a:t>
            </a:r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юг</a:t>
            </a:r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о-восточный</a:t>
            </a:r>
            <a:r>
              <a:rPr lang="kk-KZ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2-7 </a:t>
            </a:r>
            <a:r>
              <a:rPr lang="ru-RU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 мороза-1 тепла, </a:t>
            </a:r>
            <a:r>
              <a:rPr lang="ru-RU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9</a:t>
            </a:r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-11 </a:t>
            </a:r>
            <a:r>
              <a:rPr lang="ru-RU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lvl="0" indent="144000" algn="just"/>
            <a:endParaRPr lang="ru-RU" alt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по 08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Облачно, дождь.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Ночью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и утром туман. 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юго-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запад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ный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5-10 м/с. Температура 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3-5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7538" y="6032877"/>
            <a:ext cx="4680041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Ищанов Д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34546</TotalTime>
  <Words>601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6278</cp:revision>
  <cp:lastPrinted>2021-07-01T03:56:27Z</cp:lastPrinted>
  <dcterms:created xsi:type="dcterms:W3CDTF">2018-03-27T06:03:00Z</dcterms:created>
  <dcterms:modified xsi:type="dcterms:W3CDTF">2025-10-25T06:05:49Z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