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-1368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№298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октября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26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26 октября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утром и вечером временами небольшой 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юг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о-западный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27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26 октября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юг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о-западный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203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3732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0,74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0,12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0,17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21672</TotalTime>
  <Words>568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5276</cp:revision>
  <cp:lastPrinted>2021-07-01T03:56:27Z</cp:lastPrinted>
  <dcterms:created xsi:type="dcterms:W3CDTF">2018-03-27T06:03:00Z</dcterms:created>
  <dcterms:modified xsi:type="dcterms:W3CDTF">2025-10-25T06:45:30Z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