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октября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2138127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26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26 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юго-западный ночью 3-8, днем 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мороза, днем 6-8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27 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 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27 октября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юго-западный            9-14 м/с. Температура воздуха 2-4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октября, ночью 27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19760</TotalTime>
  <Words>594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7407</cp:revision>
  <cp:lastPrinted>2021-07-01T03:56:27Z</cp:lastPrinted>
  <dcterms:created xsi:type="dcterms:W3CDTF">2018-03-27T06:03:00Z</dcterms:created>
  <dcterms:modified xsi:type="dcterms:W3CDTF">2025-10-25T08:09:50Z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