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555363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(дождь, снег), днем небольшой дождь. Ветер северо-восточный 7-13 м/с. Температура воздуха ночью 1-3, днем 7-9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(дождь, снег). Ветер северо-восточный,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356882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6.932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3.705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28172</TotalTime>
  <Words>656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5132</cp:revision>
  <cp:lastPrinted>2021-07-01T03:56:27Z</cp:lastPrinted>
  <dcterms:created xsi:type="dcterms:W3CDTF">2018-03-27T06:03:00Z</dcterms:created>
  <dcterms:modified xsi:type="dcterms:W3CDTF">2025-10-25T07:28:19Z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