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79529003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298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октября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34650" y="264049"/>
            <a:ext cx="4390332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октября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октября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осадков. Ветер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0-2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en-US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27 октября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26 октября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27 октя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 Ветер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0-2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5205015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56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8557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октября, ночью 27 октября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51211</TotalTime>
  <Words>662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7260</cp:revision>
  <cp:lastPrinted>2025-08-12T06:13:34Z</cp:lastPrinted>
  <dcterms:created xsi:type="dcterms:W3CDTF">2018-03-27T06:03:00Z</dcterms:created>
  <dcterms:modified xsi:type="dcterms:W3CDTF">2025-10-25T05:56:29Z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