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120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25616924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297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69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октября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октября 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25 октября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еременная облачность, без осадков. Ветер 5-10 м/с. Температура воздуха ночью 1-3, днем 8-10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октября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октября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26 октября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Температура воздуха 1-3 тепла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октября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37613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0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702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0.235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24662</TotalTime>
  <Words>593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3875</cp:revision>
  <cp:lastPrinted>2021-07-01T03:56:27Z</cp:lastPrinted>
  <dcterms:created xsi:type="dcterms:W3CDTF">2018-03-27T06:03:00Z</dcterms:created>
  <dcterms:modified xsi:type="dcterms:W3CDTF">2025-10-24T06:12:41Z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