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853954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дождь. Ветер восточный, северо-восточный 3-8 м/с. Температура воздуха ночью 6-8, 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26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ночью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снег),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28084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5276</TotalTime>
  <Words>565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918</cp:revision>
  <cp:lastPrinted>2021-07-01T03:56:27Z</cp:lastPrinted>
  <dcterms:created xsi:type="dcterms:W3CDTF">2024-09-22T07:48:17Z</dcterms:created>
  <dcterms:modified xsi:type="dcterms:W3CDTF">2025-10-24T07:34:38Z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