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6604447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21-23 тепла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Небольшая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0458362"/>
              </p:ext>
            </p:extLst>
          </p:nvPr>
        </p:nvGraphicFramePr>
        <p:xfrm>
          <a:off x="5052561" y="4670011"/>
          <a:ext cx="4625291" cy="1847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4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6573548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altLang="x-none" sz="8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</a:t>
                      </a:r>
                      <a:r>
                        <a:rPr lang="ru-RU" altLang="x-none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15549</TotalTime>
  <Words>567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3832</cp:revision>
  <cp:lastPrinted>2021-07-01T03:56:27Z</cp:lastPrinted>
  <dcterms:created xsi:type="dcterms:W3CDTF">2018-03-27T06:03:00Z</dcterms:created>
  <dcterms:modified xsi:type="dcterms:W3CDTF">2025-10-24T08:12:57Z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