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5" d="100"/>
          <a:sy n="95" d="100"/>
        </p:scale>
        <p:origin x="-2126" y="-9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947187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юго-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0-2, днем 10-12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9-14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831918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октября, ночью 26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51128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7256</cp:revision>
  <cp:lastPrinted>2025-08-12T06:13:34Z</cp:lastPrinted>
  <dcterms:created xsi:type="dcterms:W3CDTF">2018-03-27T06:03:00Z</dcterms:created>
  <dcterms:modified xsi:type="dcterms:W3CDTF">2025-10-24T06:15:56Z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