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93412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880" algn="just">
              <a:spcAft>
                <a:spcPts val="0"/>
              </a:spcAft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25,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октября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2025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880" algn="just">
              <a:spcAft>
                <a:spcPts val="0"/>
              </a:spcAft>
            </a:pP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целом по городу ожидается повышенный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85805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11-13, днем 21-23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28751</TotalTime>
  <Words>594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4031</cp:revision>
  <cp:lastPrinted>2021-10-15T03:50:29Z</cp:lastPrinted>
  <dcterms:created xsi:type="dcterms:W3CDTF">2018-03-27T06:03:00Z</dcterms:created>
  <dcterms:modified xsi:type="dcterms:W3CDTF">2025-10-24T07:28:23Z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