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5294381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Ветер северо-восточный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7-9,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23-25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Небольшая</a:t>
            </a:r>
            <a:r>
              <a:rPr lang="kk-KZ" sz="120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7-9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8632172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1.319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0100501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altLang="x-none" sz="8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Садуакасов</a:t>
                      </a:r>
                      <a:r>
                        <a:rPr lang="ru-RU" altLang="x-none" sz="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</a:t>
                      </a:r>
                      <a:r>
                        <a:rPr lang="ru-RU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15547</TotalTime>
  <Words>567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3831</cp:revision>
  <cp:lastPrinted>2021-07-01T03:56:27Z</cp:lastPrinted>
  <dcterms:created xsi:type="dcterms:W3CDTF">2018-03-27T06:03:00Z</dcterms:created>
  <dcterms:modified xsi:type="dcterms:W3CDTF">2025-10-23T07:17:18Z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