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42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96908946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№29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октября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октября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осточный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восточный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-4°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51140" y="2233259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40348" y="331498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8113658"/>
              </p:ext>
            </p:extLst>
          </p:nvPr>
        </p:nvGraphicFramePr>
        <p:xfrm>
          <a:off x="5040348" y="4181440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218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19925</TotalTime>
  <Words>614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3654</cp:revision>
  <cp:lastPrinted>2021-07-01T03:56:27Z</cp:lastPrinted>
  <dcterms:created xsi:type="dcterms:W3CDTF">2018-03-27T06:03:00Z</dcterms:created>
  <dcterms:modified xsi:type="dcterms:W3CDTF">2025-10-23T07:26:54Z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