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1202500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градусов,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северо-восточный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18368" y="2287755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Ночью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3350311119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1143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92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./Тойшыманова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26421</TotalTime>
  <Words>675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3813</cp:revision>
  <cp:lastPrinted>2021-07-01T07:38:07Z</cp:lastPrinted>
  <dcterms:created xsi:type="dcterms:W3CDTF">2018-03-27T06:03:00Z</dcterms:created>
  <dcterms:modified xsi:type="dcterms:W3CDTF">2025-10-23T07:05:11Z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