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6" d="100"/>
          <a:sy n="86" d="100"/>
        </p:scale>
        <p:origin x="114" y="5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467040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880" algn="just">
              <a:spcAft>
                <a:spcPts val="0"/>
              </a:spcAft>
            </a:pP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</a:t>
            </a:r>
            <a:r>
              <a:rPr lang="ru-RU" altLang="en-US" sz="110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24, </a:t>
            </a:r>
            <a:r>
              <a:rPr lang="ru-RU" altLang="en-US" sz="110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25 </a:t>
            </a:r>
            <a:r>
              <a:rPr lang="ru-RU" altLang="en-US" sz="110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октября </a:t>
            </a:r>
            <a:r>
              <a:rPr lang="ru-RU" altLang="en-US" sz="110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2025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880" algn="just">
              <a:spcAft>
                <a:spcPts val="0"/>
              </a:spcAft>
            </a:pP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1842749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23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северо-восточный 2-7 м/с. Температура воздуха ночью 10-12, днем 18-20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28743</TotalTime>
  <Words>594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4030</cp:revision>
  <cp:lastPrinted>2021-10-15T03:50:29Z</cp:lastPrinted>
  <dcterms:created xsi:type="dcterms:W3CDTF">2018-03-27T06:03:00Z</dcterms:created>
  <dcterms:modified xsi:type="dcterms:W3CDTF">2025-10-23T06:48:20Z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