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39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356141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75005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3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северный, северо-восточный 5-10 м/с. Температура воздуха ночью 0-2 мороза, днем 9-11 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Ясно, без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1-3 градусов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34482</TotalTime>
  <Words>604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6275</cp:revision>
  <cp:lastPrinted>2021-07-01T03:56:27Z</cp:lastPrinted>
  <dcterms:created xsi:type="dcterms:W3CDTF">2018-03-27T06:03:00Z</dcterms:created>
  <dcterms:modified xsi:type="dcterms:W3CDTF">2025-10-23T07:20:15Z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