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6604107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296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юго-восточный 1-6 м/с. Температура воздуха ночью 3-5, днем 13-15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Ясно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0-5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около 0 градусов.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3151672"/>
              </p:ext>
            </p:extLst>
          </p:nvPr>
        </p:nvGraphicFramePr>
        <p:xfrm>
          <a:off x="5049291" y="4016519"/>
          <a:ext cx="4613617" cy="233199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04156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04156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70862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7056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7056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7056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1382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0.276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7056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1.172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7056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0.176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7056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83774" y="2290661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города.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повышенный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9814" y="3325681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Тілеубергенова А.А.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Проненко В.В.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56389</TotalTime>
  <Words>588</Words>
  <Application>Microsoft Office PowerPoint</Application>
  <PresentationFormat>Лист A4 (210x297 мм)</PresentationFormat>
  <Paragraphs>90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6400</cp:revision>
  <cp:lastPrinted>2021-02-03T11:37:00Z</cp:lastPrinted>
  <dcterms:created xsi:type="dcterms:W3CDTF">2018-03-27T06:03:00Z</dcterms:created>
  <dcterms:modified xsi:type="dcterms:W3CDTF">2025-10-23T09:26:48Z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