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296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70816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24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7-9</a:t>
            </a:r>
            <a:r>
              <a:rPr lang="kk-KZ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smtClean="0">
                <a:solidFill>
                  <a:schemeClr val="tx1"/>
                </a:solidFill>
              </a:rPr>
              <a:t>20-22 </a:t>
            </a:r>
            <a:r>
              <a:rPr lang="ru-RU" smtClean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25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октября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юго-восточный 3-8 м/с. Температура воздуха 8-10</a:t>
            </a:r>
            <a:r>
              <a:rPr lang="kk-KZ" sz="1100" dirty="0" smtClean="0">
                <a:solidFill>
                  <a:schemeClr val="tx1"/>
                </a:solidFill>
              </a:rPr>
              <a:t> 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702505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24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25 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Канаева Б.К.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26963</TotalTime>
  <Words>769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6444</cp:revision>
  <cp:lastPrinted>2021-07-01T09:11:30Z</cp:lastPrinted>
  <dcterms:created xsi:type="dcterms:W3CDTF">2018-03-27T06:03:00Z</dcterms:created>
  <dcterms:modified xsi:type="dcterms:W3CDTF">2025-10-23T06:01:09Z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