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1977267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24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3-8 м/с. Температура воздуха ночью 1 мороза-1 тепла, днем 11-13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25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8401" y="2336661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4751338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28069</TotalTime>
  <Words>646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5129</cp:revision>
  <cp:lastPrinted>2021-07-01T03:56:27Z</cp:lastPrinted>
  <dcterms:created xsi:type="dcterms:W3CDTF">2018-03-27T06:03:00Z</dcterms:created>
  <dcterms:modified xsi:type="dcterms:W3CDTF">2025-10-23T07:32:21Z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