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588458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49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Ветер юго-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3-5 мороза, днем 7-9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Ветер юго-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восточный 7-12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0-2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226678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октября, ночью 25 октября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50946</TotalTime>
  <Words>663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7253</cp:revision>
  <cp:lastPrinted>2025-08-12T06:13:34Z</cp:lastPrinted>
  <dcterms:created xsi:type="dcterms:W3CDTF">2018-03-27T06:03:00Z</dcterms:created>
  <dcterms:modified xsi:type="dcterms:W3CDTF">2025-10-23T06:08:32Z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