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645270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юго-восточный, южный 1-6 м/с. Температура воздуха ночью 0-2, днем 12-14 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991213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56387</TotalTime>
  <Words>592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6397</cp:revision>
  <cp:lastPrinted>2021-02-03T11:37:00Z</cp:lastPrinted>
  <dcterms:created xsi:type="dcterms:W3CDTF">2018-03-27T06:03:00Z</dcterms:created>
  <dcterms:modified xsi:type="dcterms:W3CDTF">2025-10-22T08:58:58Z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