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6" d="100"/>
          <a:sy n="96" d="100"/>
        </p:scale>
        <p:origin x="-21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3954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56327"/>
            <a:ext cx="4390332" cy="183127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Ночью и утром туман.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 мороза, днем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5-10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63515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октября, ночью 24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50938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7250</cp:revision>
  <cp:lastPrinted>2025-08-12T06:13:34Z</cp:lastPrinted>
  <dcterms:created xsi:type="dcterms:W3CDTF">2018-03-27T06:03:00Z</dcterms:created>
  <dcterms:modified xsi:type="dcterms:W3CDTF">2025-10-22T06:00:55Z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