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755318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22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октября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8368" y="2287755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Ночью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2591300983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2957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395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./Тойшыманова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26304</TotalTime>
  <Words>668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3809</cp:revision>
  <cp:lastPrinted>2021-07-01T07:38:07Z</cp:lastPrinted>
  <dcterms:created xsi:type="dcterms:W3CDTF">2018-03-27T06:03:00Z</dcterms:created>
  <dcterms:modified xsi:type="dcterms:W3CDTF">2025-10-23T05:05:51Z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