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7081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23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8-10</a:t>
            </a:r>
            <a:r>
              <a:rPr lang="kk-KZ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9-21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8-10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103502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26960</TotalTime>
  <Words>770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6441</cp:revision>
  <cp:lastPrinted>2021-07-01T09:11:30Z</cp:lastPrinted>
  <dcterms:created xsi:type="dcterms:W3CDTF">2018-03-27T06:03:00Z</dcterms:created>
  <dcterms:modified xsi:type="dcterms:W3CDTF">2025-10-22T06:35:17Z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