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37613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туман, гололед. Ветер юго-восточный 2-7 м/с. Температура воздуха 5-7 мороза, днем 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23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3-5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22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22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19759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7397</cp:revision>
  <cp:lastPrinted>2021-07-01T03:56:27Z</cp:lastPrinted>
  <dcterms:created xsi:type="dcterms:W3CDTF">2018-03-27T06:03:00Z</dcterms:created>
  <dcterms:modified xsi:type="dcterms:W3CDTF">2025-10-21T06:27:56Z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