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9622075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№294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октября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0873" y="2448757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8097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октября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21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Небольшая облачность, без осадков. Ветер северо-восточный 7-12 м/с. Температура воздуха ночью 2-4, днем 20-22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Переменная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северо-восточный 7-12 м/с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8641627"/>
              </p:ext>
            </p:extLst>
          </p:nvPr>
        </p:nvGraphicFramePr>
        <p:xfrm>
          <a:off x="5052561" y="4670011"/>
          <a:ext cx="4625291" cy="1869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1280416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Жолмурат Ж.</a:t>
                      </a:r>
                      <a:endParaRPr lang="ru-RU" altLang="x-none" sz="800" b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15545</TotalTime>
  <Words>574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3829</cp:revision>
  <cp:lastPrinted>2021-07-01T03:56:27Z</cp:lastPrinted>
  <dcterms:created xsi:type="dcterms:W3CDTF">2018-03-27T06:03:00Z</dcterms:created>
  <dcterms:modified xsi:type="dcterms:W3CDTF">2025-10-21T06:00:51Z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