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05668607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северо-восточный, восточный 6-11 м/с. Температура воздуха ночью 1-3, днем 14-16 тепла.</a:t>
            </a:r>
          </a:p>
          <a:p>
            <a:pPr algn="ctr">
              <a:tabLst>
                <a:tab pos="3411538" algn="l"/>
              </a:tabLst>
            </a:pP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14133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Ж.А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5262</TotalTime>
  <Words>560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914</cp:revision>
  <cp:lastPrinted>2021-07-01T03:56:27Z</cp:lastPrinted>
  <dcterms:created xsi:type="dcterms:W3CDTF">2024-09-22T07:48:17Z</dcterms:created>
  <dcterms:modified xsi:type="dcterms:W3CDTF">2025-10-21T07:28:26Z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