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433598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юго-восточный, восточный ночью 3-8, днем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11-13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18368" y="2287755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2812766696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9463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548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Жолдыбай Н.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26240</TotalTime>
  <Words>664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3803</cp:revision>
  <cp:lastPrinted>2021-07-01T07:38:07Z</cp:lastPrinted>
  <dcterms:created xsi:type="dcterms:W3CDTF">2018-03-27T06:03:00Z</dcterms:created>
  <dcterms:modified xsi:type="dcterms:W3CDTF">2025-10-21T08:54:14Z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