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2" d="100"/>
          <a:sy n="62" d="100"/>
        </p:scale>
        <p:origin x="1640" y="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07856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восточный 5-10 м/с. Температура воздуха ночью 8-10, днем 0-2 тепла.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9-14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8-10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35954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октября, ночью 18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50511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7220</cp:revision>
  <cp:lastPrinted>2025-08-12T06:13:34Z</cp:lastPrinted>
  <dcterms:created xsi:type="dcterms:W3CDTF">2018-03-27T06:03:00Z</dcterms:created>
  <dcterms:modified xsi:type="dcterms:W3CDTF">2025-10-17T03:43:26Z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