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11618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92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юго-восточный, восточный ночью 2-7, днем 7-12 м/с. Температура воздуха ночью 4-6 мороза, днем 10-12 тепла.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3-8 м/с. Температура воздуха  1-3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87561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24749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3871</cp:revision>
  <cp:lastPrinted>2021-07-01T03:56:27Z</cp:lastPrinted>
  <dcterms:created xsi:type="dcterms:W3CDTF">2018-03-27T06:03:00Z</dcterms:created>
  <dcterms:modified xsi:type="dcterms:W3CDTF">2025-10-21T08:55:00Z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