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42570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и утром туман. Ветер восточный ночью 2-7, днем 5-10 м/с. Температура воздуха ночью 2-4 мороза, днем 7-9 тепла.</a:t>
            </a: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восточный, юго-восточный 3-8 м/с. Температура воздуха ночью 3-5 мороза.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 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08336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24640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3868</cp:revision>
  <cp:lastPrinted>2021-07-01T03:56:27Z</cp:lastPrinted>
  <dcterms:created xsi:type="dcterms:W3CDTF">2018-03-27T06:03:00Z</dcterms:created>
  <dcterms:modified xsi:type="dcterms:W3CDTF">2025-10-20T08:38:03Z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