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3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01245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8-13 м/с. Температура воздуха ночью 0-2, днем 11-13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 мороз-1 тепл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359372"/>
              </p:ext>
            </p:extLst>
          </p:nvPr>
        </p:nvGraphicFramePr>
        <p:xfrm>
          <a:off x="4953000" y="4419203"/>
          <a:ext cx="4792603" cy="1781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79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5231</TotalTime>
  <Words>561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910</cp:revision>
  <cp:lastPrinted>2021-07-01T03:56:27Z</cp:lastPrinted>
  <dcterms:created xsi:type="dcterms:W3CDTF">2024-09-22T07:48:17Z</dcterms:created>
  <dcterms:modified xsi:type="dcterms:W3CDTF">2025-10-20T08:12:09Z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