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45392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</a:p>
          <a:p>
            <a:pPr algn="just"/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1714893280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25861</TotalTime>
  <Words>664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3799</cp:revision>
  <cp:lastPrinted>2021-07-01T07:38:07Z</cp:lastPrinted>
  <dcterms:created xsi:type="dcterms:W3CDTF">2018-03-27T06:03:00Z</dcterms:created>
  <dcterms:modified xsi:type="dcterms:W3CDTF">2025-10-20T08:19:43Z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