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25296617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293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8-13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11-13 тепла. 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юго-восточный 1-6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7872551"/>
              </p:ext>
            </p:extLst>
          </p:nvPr>
        </p:nvGraphicFramePr>
        <p:xfrm>
          <a:off x="5049291" y="4016519"/>
          <a:ext cx="4613617" cy="23319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415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04156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0862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3774" y="2290661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Әбдіғали Т.М.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56379</TotalTime>
  <Words>591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6389</cp:revision>
  <cp:lastPrinted>2021-02-03T11:37:00Z</cp:lastPrinted>
  <dcterms:created xsi:type="dcterms:W3CDTF">2018-03-27T06:03:00Z</dcterms:created>
  <dcterms:modified xsi:type="dcterms:W3CDTF">2025-10-20T08:40:03Z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