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4" d="100"/>
          <a:sy n="94" d="100"/>
        </p:scale>
        <p:origin x="-2275" y="-10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667351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3-5 мороза,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2-4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61577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октября, ночью 22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50719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7238</cp:revision>
  <cp:lastPrinted>2025-08-12T06:13:34Z</cp:lastPrinted>
  <dcterms:created xsi:type="dcterms:W3CDTF">2018-03-27T06:03:00Z</dcterms:created>
  <dcterms:modified xsi:type="dcterms:W3CDTF">2025-10-20T06:14:25Z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