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3933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небольшой дождь. Ветер восточный, юго-восточный 5-10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861" y="203678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4089" y="302588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559270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24324</TotalTime>
  <Words>706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4032</cp:revision>
  <cp:lastPrinted>2021-10-18T15:52:53Z</cp:lastPrinted>
  <dcterms:created xsi:type="dcterms:W3CDTF">2018-03-27T06:03:00Z</dcterms:created>
  <dcterms:modified xsi:type="dcterms:W3CDTF">2025-10-18T07:03:51Z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