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804374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северо-западный с переходом на северо-восточный 3-8 м/с. Температура воздуха ночью 2-4 мороза, днем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</a:p>
          <a:p>
            <a:pPr algn="just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на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27866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5226</TotalTime>
  <Words>569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909</cp:revision>
  <cp:lastPrinted>2021-07-01T03:56:27Z</cp:lastPrinted>
  <dcterms:created xsi:type="dcterms:W3CDTF">2024-09-22T07:48:17Z</dcterms:created>
  <dcterms:modified xsi:type="dcterms:W3CDTF">2025-10-18T07:49:18Z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