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56" d="100"/>
          <a:sy n="56" d="100"/>
        </p:scale>
        <p:origin x="62" y="3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51040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1-3 мороза, днем 4-6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7-12 м/с. Температура воздуха 1-3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94819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октября, ночью 20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50646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7230</cp:revision>
  <cp:lastPrinted>2025-08-12T06:13:34Z</cp:lastPrinted>
  <dcterms:created xsi:type="dcterms:W3CDTF">2018-03-27T06:03:00Z</dcterms:created>
  <dcterms:modified xsi:type="dcterms:W3CDTF">2025-10-18T06:26:29Z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