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264675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8710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 9- 14 м/с. Температура воздуха ночью 2-4, днем 9-11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восточ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3-5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34193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6261</cp:revision>
  <cp:lastPrinted>2021-07-01T03:56:27Z</cp:lastPrinted>
  <dcterms:created xsi:type="dcterms:W3CDTF">2018-03-27T06:03:00Z</dcterms:created>
  <dcterms:modified xsi:type="dcterms:W3CDTF">2025-10-18T06:46:49Z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