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>
        <p:scale>
          <a:sx n="118" d="100"/>
          <a:sy n="118" d="100"/>
        </p:scale>
        <p:origin x="1836" y="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3832477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291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октября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3-8 м/с. Температура воздуха ночью 2-4, днем 10-12 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 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4487591"/>
              </p:ext>
            </p:extLst>
          </p:nvPr>
        </p:nvGraphicFramePr>
        <p:xfrm>
          <a:off x="5049291" y="4016519"/>
          <a:ext cx="4613617" cy="2331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56373</TotalTime>
  <Words>586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6383</cp:revision>
  <cp:lastPrinted>2021-02-03T11:37:00Z</cp:lastPrinted>
  <dcterms:created xsi:type="dcterms:W3CDTF">2018-03-27T06:03:00Z</dcterms:created>
  <dcterms:modified xsi:type="dcterms:W3CDTF">2025-10-18T08:44:47Z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