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/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578943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/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80000" y="3600430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14979"/>
            <a:ext cx="4714876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algn="just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и утром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 мороза-1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и утром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 переходом на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18368" y="2287755"/>
            <a:ext cx="4587875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6" name="Table"/>
          <p:cNvGraphicFramePr/>
          <p:nvPr>
            <p:extLst>
              <p:ext uri="{D42A27DB-BD31-4B8C-83A1-F6EECF244321}">
                <p14:modId xmlns:p14="http://schemas.microsoft.com/office/powerpoint/2010/main" val="691739038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829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0.9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/>
                  <a:gridCol w="2018209"/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Жолдыбай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/>
                <a:gridCol w="3660600"/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/>
                <a:gridCol w="3818342"/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25557</TotalTime>
  <Words>670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3790</cp:revision>
  <cp:lastPrinted>2021-07-01T07:38:07Z</cp:lastPrinted>
  <dcterms:created xsi:type="dcterms:W3CDTF">2018-03-27T06:03:00Z</dcterms:created>
  <dcterms:modified xsi:type="dcterms:W3CDTF">2025-10-18T08:05:30Z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