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23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32030673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291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69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октября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октября 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19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еременная облачность, ночью небольшие осадки (дождь, снег). Ветер 9-14 м/с. Температура воздуха ночью 1 мороза-1 тепла, днем 6-8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октября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октября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20 октября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Температура воздуха 1-3 тепла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октября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5084653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0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24628</TotalTime>
  <Words>600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3861</cp:revision>
  <cp:lastPrinted>2021-07-01T03:56:27Z</cp:lastPrinted>
  <dcterms:created xsi:type="dcterms:W3CDTF">2018-03-27T06:03:00Z</dcterms:created>
  <dcterms:modified xsi:type="dcterms:W3CDTF">2025-10-18T06:21:55Z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