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291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19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днем небольшой дождь. Ветер восточный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7-9,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14-16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Временами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410200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26949</TotalTime>
  <Words>773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6427</cp:revision>
  <cp:lastPrinted>2021-07-01T09:11:30Z</cp:lastPrinted>
  <dcterms:created xsi:type="dcterms:W3CDTF">2018-03-27T06:03:00Z</dcterms:created>
  <dcterms:modified xsi:type="dcterms:W3CDTF">2025-10-18T06:21:45Z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