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октября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8528374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19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19 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ночью осадки (дождь, снег). Ветер юго-западный 9-14 м/с. Температура воздуха 1 мороза- 1 тепла, днем 4-6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20 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19 октября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20 октября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осадки (дождь, снег). Ветер юго-западный 9-14 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1-3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октября, ночью 20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19741</TotalTime>
  <Words>591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7378</cp:revision>
  <cp:lastPrinted>2021-07-01T03:56:27Z</cp:lastPrinted>
  <dcterms:created xsi:type="dcterms:W3CDTF">2018-03-27T06:03:00Z</dcterms:created>
  <dcterms:modified xsi:type="dcterms:W3CDTF">2025-10-18T07:29:26Z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