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2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6936249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октября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октября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октября 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юго-восточный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18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октября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юго-восточный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1861" y="1983776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1788" y="3048015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3351501"/>
              </p:ext>
            </p:extLst>
          </p:nvPr>
        </p:nvGraphicFramePr>
        <p:xfrm>
          <a:off x="5011788" y="3774664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1,380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0,814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24313</TotalTime>
  <Words>696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4027</cp:revision>
  <cp:lastPrinted>2021-10-18T15:52:53Z</cp:lastPrinted>
  <dcterms:created xsi:type="dcterms:W3CDTF">2018-03-27T06:03:00Z</dcterms:created>
  <dcterms:modified xsi:type="dcterms:W3CDTF">2025-10-17T07:33:25Z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