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62" y="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2205505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355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2,9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осадки (дождь, снег).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9-14, ночью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снег). Ветер 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19736</TotalTime>
  <Words>597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7375</cp:revision>
  <cp:lastPrinted>2021-07-01T03:56:27Z</cp:lastPrinted>
  <dcterms:created xsi:type="dcterms:W3CDTF">2018-03-27T06:03:00Z</dcterms:created>
  <dcterms:modified xsi:type="dcterms:W3CDTF">2025-10-17T06:29:54Z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